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18BE"/>
    <a:srgbClr val="6F8DC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4660"/>
  </p:normalViewPr>
  <p:slideViewPr>
    <p:cSldViewPr>
      <p:cViewPr varScale="1">
        <p:scale>
          <a:sx n="84" d="100"/>
          <a:sy n="84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99FF">
                <a:alpha val="96863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B061-DC6C-4996-BA98-F1E261825A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60F17-26E5-4E5E-8567-E13477B5B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772400" cy="164307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Моделирование как средство развития речи дошкольников</a:t>
            </a:r>
            <a:b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Авторы: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«МОДЕЛИРОВАНИЕ» </a:t>
            </a:r>
            <a:r>
              <a:rPr lang="ru-RU" dirty="0" smtClean="0"/>
              <a:t>- исследование каких-либо явлений, процессов путём построения и изучения моделей. Моделирование своим объектом имеет модели.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«МОДЕЛЬ» </a:t>
            </a:r>
            <a:r>
              <a:rPr lang="ru-RU" dirty="0" smtClean="0"/>
              <a:t>- это любой образ (мысленный и условный; изображения, описания, схема, чертёж, график, план) какого-либо процесса или явления (оригинала данной модели), используемый в качестве заместителя.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Выделяют 3 вида моделей: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Предметная модель в виде физической конструкции предмета или предметов, закономерно связанных (плоскостная модель фигуры, воспроизводящая его главные части, конструктивные особенности, пропорции, соотношения частей в пространстве).</a:t>
            </a:r>
          </a:p>
          <a:p>
            <a:r>
              <a:rPr lang="ru-RU" dirty="0" smtClean="0"/>
              <a:t>Предметно-схематическая модель. Здесь выделенные в объекте познания  существенные компоненты и связи между ними обозначаются с помощью предметов  -    заместителей и графических знаков.</a:t>
            </a:r>
          </a:p>
          <a:p>
            <a:r>
              <a:rPr lang="ru-RU" dirty="0" smtClean="0"/>
              <a:t>Графические модели (графики, формулы, схемы).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Модель должна соответствовать ряду требований: 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Чётко отображать основные свойства и отношения, которые являются объектом познания;</a:t>
            </a:r>
          </a:p>
          <a:p>
            <a:r>
              <a:rPr lang="ru-RU" dirty="0" smtClean="0"/>
              <a:t>- Быть простой для восприятия и доступной для создания действий с ней;</a:t>
            </a:r>
          </a:p>
          <a:p>
            <a:r>
              <a:rPr lang="ru-RU" dirty="0" smtClean="0"/>
              <a:t>- Ярко и отчётливо передавать с её помощью те свойства и отношения, которые должны быть освоены;</a:t>
            </a:r>
          </a:p>
          <a:p>
            <a:r>
              <a:rPr lang="ru-RU" dirty="0" smtClean="0"/>
              <a:t>- Облегчать познание (М.И.Кондаков, В.П.Мизинцев).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Но у детей возникают затруднения в следующем: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- самостоятельном определении главных свойств и признаков предмета;</a:t>
            </a:r>
          </a:p>
          <a:p>
            <a:r>
              <a:rPr lang="ru-RU" dirty="0" smtClean="0"/>
              <a:t>- установлении последовательности изложения выявленных признаков;</a:t>
            </a:r>
          </a:p>
          <a:p>
            <a:r>
              <a:rPr lang="ru-RU" dirty="0" smtClean="0"/>
              <a:t>-  удержании в памяти  этой последовательности, которая является планом рассказа-описания;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Во-избежании</a:t>
            </a:r>
            <a:r>
              <a:rPr lang="ru-RU" dirty="0" smtClean="0"/>
              <a:t> этих затруднений, я использовала модели-схемы для составления описательных рассказов об игрушках, овощах, птицах, животных, посуде, одежде, времени года, транспорте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през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14356"/>
            <a:ext cx="762000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през\orig_0ff34744d2b98a4eecd0fe73501ff5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00108"/>
            <a:ext cx="7620000" cy="5006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през\orig_2007e6299b1804a0bcdb73f9379cb2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480"/>
            <a:ext cx="7620000" cy="5434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Рабочий стол\през\orig_97d8a6ced6fbff61fb801d1e5b6055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42918"/>
            <a:ext cx="7620000" cy="5363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195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Моделирование как средство развития речи дошкольников </vt:lpstr>
      <vt:lpstr>Слайд 2</vt:lpstr>
      <vt:lpstr>Выделяют 3 вида моделей:</vt:lpstr>
      <vt:lpstr>Модель должна соответствовать ряду требований: </vt:lpstr>
      <vt:lpstr>Но у детей возникают затруднения в следующем: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как средство развития речи дошкольников </dc:title>
  <dc:creator>Master</dc:creator>
  <cp:lastModifiedBy>Admin</cp:lastModifiedBy>
  <cp:revision>4</cp:revision>
  <dcterms:created xsi:type="dcterms:W3CDTF">2012-03-30T10:22:52Z</dcterms:created>
  <dcterms:modified xsi:type="dcterms:W3CDTF">2012-06-05T14:19:32Z</dcterms:modified>
</cp:coreProperties>
</file>